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83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946" r:id="rId68"/>
    <p:sldId id="947" r:id="rId69"/>
    <p:sldId id="1119" r:id="rId70"/>
    <p:sldId id="1099" r:id="rId71"/>
    <p:sldId id="1100" r:id="rId72"/>
    <p:sldId id="1120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008" r:id="rId103"/>
    <p:sldId id="1122" r:id="rId104"/>
    <p:sldId id="1121" r:id="rId105"/>
    <p:sldId id="1009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4" dt="2022-06-22T16:23:14.0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2T16:23:14.075" v="243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50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5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7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NULL"/><Relationship Id="rId5" Type="http://schemas.openxmlformats.org/officeDocument/2006/relationships/image" Target="../media/image145.png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5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56.png"/><Relationship Id="rId10" Type="http://schemas.openxmlformats.org/officeDocument/2006/relationships/image" Target="NULL"/><Relationship Id="rId4" Type="http://schemas.openxmlformats.org/officeDocument/2006/relationships/image" Target="../media/image154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7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Write a short analysis (prose) of 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Email your working Python program to your TA and include a short explanation of how this simplified witch function demonstrates Runge's Phenomenon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=0.8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2⁄3</m:t>
                            </m:r>
                          </m:deg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deg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ra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B103B-CB53-FD76-33BB-C6E92124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22" y="2071992"/>
            <a:ext cx="3419711" cy="416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then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F295B-1604-4F1C-81E2-772F944AE903}"/>
              </a:ext>
            </a:extLst>
          </p:cNvPr>
          <p:cNvGrpSpPr/>
          <p:nvPr/>
        </p:nvGrpSpPr>
        <p:grpSpPr>
          <a:xfrm>
            <a:off x="7401694" y="221514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14DE3A-9759-4365-95C0-4095320A0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FAE3F-5D40-41ED-B680-C963866B29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5FE772-C08D-11CD-7AAE-D86AD57988D4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013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583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5561</TotalTime>
  <Words>4838</Words>
  <Application>Microsoft Office PowerPoint</Application>
  <PresentationFormat>On-screen Show (4:3)</PresentationFormat>
  <Paragraphs>906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Edit then 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</vt:lpstr>
      <vt:lpstr>Task 12-01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2022-06-15T02:26:32Z</cp:lastPrinted>
  <dcterms:created xsi:type="dcterms:W3CDTF">2014-09-21T17:58:26Z</dcterms:created>
  <dcterms:modified xsi:type="dcterms:W3CDTF">2022-06-22T16:23:32Z</dcterms:modified>
</cp:coreProperties>
</file>